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7" r:id="rId5"/>
    <p:sldId id="260" r:id="rId6"/>
    <p:sldId id="266" r:id="rId7"/>
    <p:sldId id="261" r:id="rId8"/>
    <p:sldId id="262" r:id="rId9"/>
    <p:sldId id="263" r:id="rId10"/>
    <p:sldId id="264" r:id="rId11"/>
    <p:sldId id="259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C93C-500D-4EB2-920E-04109A0BDE06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C7C93C-500D-4EB2-920E-04109A0BDE06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322280-CDE2-425C-A1D2-79836198449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2013 FISHING </a:t>
            </a:r>
            <a:r>
              <a:rPr lang="en-US" dirty="0" smtClean="0"/>
              <a:t>CONTESTS</a:t>
            </a:r>
            <a:endParaRPr lang="en-US" dirty="0"/>
          </a:p>
        </p:txBody>
      </p:sp>
      <p:pic>
        <p:nvPicPr>
          <p:cNvPr id="1028" name="Picture 4" descr="http://brickworxclub.com/110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810000"/>
            <a:ext cx="1905000" cy="190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0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WEIGHT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3276600"/>
            <a:ext cx="7772400" cy="1509712"/>
          </a:xfrm>
        </p:spPr>
        <p:txBody>
          <a:bodyPr/>
          <a:lstStyle/>
          <a:p>
            <a:r>
              <a:rPr lang="en-US" dirty="0" smtClean="0"/>
              <a:t>All weight slips that are entered are eligible</a:t>
            </a:r>
          </a:p>
          <a:p>
            <a:endParaRPr lang="en-US" dirty="0" smtClean="0"/>
          </a:p>
          <a:p>
            <a:r>
              <a:rPr lang="en-US" dirty="0" smtClean="0"/>
              <a:t>Now </a:t>
            </a:r>
            <a:r>
              <a:rPr lang="en-US" dirty="0" smtClean="0"/>
              <a:t>to pick the winning name</a:t>
            </a:r>
            <a:endParaRPr lang="en-US" dirty="0"/>
          </a:p>
        </p:txBody>
      </p:sp>
      <p:pic>
        <p:nvPicPr>
          <p:cNvPr id="4" name="Picture 4" descr="http://brickworxclub.com/110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114800"/>
            <a:ext cx="1600200" cy="160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92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1868633"/>
            <a:ext cx="7772400" cy="1362456"/>
          </a:xfrm>
        </p:spPr>
        <p:txBody>
          <a:bodyPr/>
          <a:lstStyle/>
          <a:p>
            <a:r>
              <a:rPr lang="en-US" dirty="0" smtClean="0"/>
              <a:t>2014 LOU FARR MEMORIAL LIBBA MEMBERS CONTEST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33400" y="3352800"/>
            <a:ext cx="7772400" cy="301033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Goals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en-US" dirty="0" smtClean="0"/>
              <a:t>Increase LIBBA membership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en-US" dirty="0" smtClean="0"/>
              <a:t>Improve LIBBA finances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Cash prizes, </a:t>
            </a:r>
            <a:r>
              <a:rPr lang="en-US" dirty="0" err="1" smtClean="0"/>
              <a:t>ie</a:t>
            </a:r>
            <a:r>
              <a:rPr lang="en-US" dirty="0" smtClean="0"/>
              <a:t>. $1000 1</a:t>
            </a:r>
            <a:r>
              <a:rPr lang="en-US" baseline="30000" dirty="0" smtClean="0"/>
              <a:t>st</a:t>
            </a:r>
            <a:r>
              <a:rPr lang="en-US" dirty="0" smtClean="0"/>
              <a:t> prize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Between Montauk &amp; SS Derbies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eed volunteers to make this work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Seeking corporate sponsor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Please see me afterwards or email me (on website)</a:t>
            </a:r>
            <a:endParaRPr lang="en-US" dirty="0"/>
          </a:p>
        </p:txBody>
      </p:sp>
      <p:pic>
        <p:nvPicPr>
          <p:cNvPr id="4098" name="Picture 2" descr="https://encrypted-tbn2.gstatic.com/images?q=tbn:ANd9GcTRGOXllQAhOJKqG4gw0u336SUHA-sU63OjiKw5gc0lg2GV7y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200400"/>
            <a:ext cx="3207023" cy="153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55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3.33333E-6 L 0 -0.04444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22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REMEMBER TO ENTER YOUR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FISH IN 2014!!!!!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r>
              <a:rPr lang="en-US" dirty="0" smtClean="0"/>
              <a:t>Weigh slips are on the website</a:t>
            </a:r>
          </a:p>
          <a:p>
            <a:r>
              <a:rPr lang="en-US" dirty="0" smtClean="0"/>
              <a:t>Contest runs April 1 to Dec 15</a:t>
            </a:r>
          </a:p>
          <a:p>
            <a:r>
              <a:rPr lang="en-US" dirty="0" smtClean="0"/>
              <a:t>All slips must be postmarked by Dec 31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8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772336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CAUSEWAY BAIT &amp; TACKLE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en-US" dirty="0" smtClean="0"/>
              <a:t>Sponsoring the Children’s Division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en-US" dirty="0" smtClean="0"/>
              <a:t>Donations to LIBBA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BOB’S BAIT &amp; TACKLE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en-US" dirty="0" smtClean="0"/>
              <a:t>Donations to LIBBA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LUNKERTIP.COM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en-US" dirty="0" smtClean="0"/>
              <a:t>Donations to the Children’s Division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PAULIES BAIT &amp; TACKLE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en-US" dirty="0" smtClean="0"/>
              <a:t>Donations to LIBBA</a:t>
            </a:r>
            <a:endParaRPr lang="en-US" dirty="0"/>
          </a:p>
        </p:txBody>
      </p:sp>
      <p:pic>
        <p:nvPicPr>
          <p:cNvPr id="6" name="Picture 4" descr="http://brickworxclub.com/110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600200"/>
            <a:ext cx="1600200" cy="160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71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 dirty="0" smtClean="0"/>
              <a:t>LIBBA CONTESTS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KEN KARWICK MEMORIAL CONTEST</a:t>
            </a:r>
          </a:p>
          <a:p>
            <a:pPr lvl="1"/>
            <a:r>
              <a:rPr lang="en-US" dirty="0" smtClean="0"/>
              <a:t>Striped Bass, Bluefish &amp; Weakfish</a:t>
            </a:r>
          </a:p>
          <a:p>
            <a:pPr lvl="1"/>
            <a:r>
              <a:rPr lang="en-US" dirty="0" smtClean="0"/>
              <a:t>Men’s, Women’s, Youth &amp; Children Divisions</a:t>
            </a:r>
          </a:p>
          <a:p>
            <a:pPr lvl="1"/>
            <a:r>
              <a:rPr lang="en-US" dirty="0" smtClean="0"/>
              <a:t>Top 3 fish in each category</a:t>
            </a:r>
          </a:p>
          <a:p>
            <a:pPr lvl="1"/>
            <a:r>
              <a:rPr lang="en-US" dirty="0" smtClean="0"/>
              <a:t>Special prizes</a:t>
            </a:r>
          </a:p>
          <a:p>
            <a:pPr lvl="2"/>
            <a:r>
              <a:rPr lang="en-US" dirty="0" smtClean="0"/>
              <a:t>Largest released striper</a:t>
            </a:r>
          </a:p>
          <a:p>
            <a:pPr lvl="2"/>
            <a:r>
              <a:rPr lang="en-US" dirty="0" smtClean="0"/>
              <a:t>Hidden weight</a:t>
            </a:r>
          </a:p>
          <a:p>
            <a:pPr lvl="2"/>
            <a:r>
              <a:rPr lang="en-US" dirty="0" smtClean="0"/>
              <a:t>Exceptional fish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348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MONTAUK &amp; SOUTH SHORE DERBIES</a:t>
            </a:r>
          </a:p>
          <a:p>
            <a:pPr lvl="1"/>
            <a:r>
              <a:rPr lang="en-US" dirty="0" smtClean="0"/>
              <a:t>Striped Bass &amp; Bluefish</a:t>
            </a:r>
          </a:p>
          <a:p>
            <a:pPr lvl="1"/>
            <a:r>
              <a:rPr lang="en-US" dirty="0" smtClean="0"/>
              <a:t>Top 3 fish in each category</a:t>
            </a:r>
            <a:endParaRPr lang="en-US" dirty="0"/>
          </a:p>
        </p:txBody>
      </p:sp>
      <p:pic>
        <p:nvPicPr>
          <p:cNvPr id="7" name="Picture 4" descr="http://brickworxclub.com/110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343400"/>
            <a:ext cx="1600200" cy="160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39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HIGHLIGHTS (AND LOWS)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At times surf fishing was hard</a:t>
            </a:r>
          </a:p>
          <a:p>
            <a:r>
              <a:rPr lang="en-US" sz="2000" dirty="0" smtClean="0"/>
              <a:t>Our boat brethren seemed to do well</a:t>
            </a:r>
          </a:p>
          <a:p>
            <a:r>
              <a:rPr lang="en-US" sz="2000" dirty="0" smtClean="0"/>
              <a:t>Entered fish</a:t>
            </a:r>
          </a:p>
          <a:p>
            <a:pPr lvl="1"/>
            <a:r>
              <a:rPr lang="en-US" sz="2000" dirty="0" smtClean="0"/>
              <a:t>16 striped bass</a:t>
            </a:r>
          </a:p>
          <a:p>
            <a:pPr lvl="1"/>
            <a:r>
              <a:rPr lang="en-US" sz="2000" dirty="0" smtClean="0"/>
              <a:t>12 bluefish</a:t>
            </a:r>
          </a:p>
          <a:p>
            <a:pPr lvl="1"/>
            <a:r>
              <a:rPr lang="en-US" sz="2000" dirty="0" smtClean="0"/>
              <a:t>1 weakfish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About the same number of bass as 2012</a:t>
            </a:r>
          </a:p>
          <a:p>
            <a:pPr lvl="1"/>
            <a:r>
              <a:rPr lang="en-US" sz="2000" dirty="0" smtClean="0"/>
              <a:t>One had to work hard to find them</a:t>
            </a:r>
          </a:p>
          <a:p>
            <a:r>
              <a:rPr lang="en-US" sz="2000" dirty="0" smtClean="0"/>
              <a:t>A lot less blues</a:t>
            </a:r>
          </a:p>
          <a:p>
            <a:pPr lvl="1"/>
            <a:r>
              <a:rPr lang="en-US" sz="2000" dirty="0" smtClean="0"/>
              <a:t>They seemed to disappear after mid Oct.</a:t>
            </a:r>
          </a:p>
          <a:p>
            <a:r>
              <a:rPr lang="en-US" sz="2000" dirty="0" smtClean="0"/>
              <a:t>Only 1 weakfish</a:t>
            </a:r>
          </a:p>
          <a:p>
            <a:pPr lvl="1"/>
            <a:r>
              <a:rPr lang="en-US" sz="1800" dirty="0" smtClean="0"/>
              <a:t>Yet they were around much of the summer</a:t>
            </a:r>
          </a:p>
          <a:p>
            <a:r>
              <a:rPr lang="en-US" sz="2000" dirty="0" smtClean="0"/>
              <a:t>Montauk Derby was “tough”</a:t>
            </a:r>
          </a:p>
          <a:p>
            <a:pPr lvl="1"/>
            <a:r>
              <a:rPr lang="en-US" sz="1800" dirty="0" smtClean="0"/>
              <a:t>Only 2 fish entered</a:t>
            </a:r>
          </a:p>
          <a:p>
            <a:r>
              <a:rPr lang="en-US" sz="2000" dirty="0" smtClean="0"/>
              <a:t>South Shore Derby was hard to find striped bass</a:t>
            </a:r>
          </a:p>
        </p:txBody>
      </p:sp>
      <p:pic>
        <p:nvPicPr>
          <p:cNvPr id="1026" name="Picture 2" descr="http://farm7.staticflickr.com/6036/6226741988_8089890713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343400"/>
            <a:ext cx="3505200" cy="232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57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743200" cy="158262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KEN KARWICK CONTEST WINNERS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STRIPED BASS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28856704"/>
              </p:ext>
            </p:extLst>
          </p:nvPr>
        </p:nvGraphicFramePr>
        <p:xfrm>
          <a:off x="3520440" y="1237687"/>
          <a:ext cx="4618035" cy="3676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4560"/>
                <a:gridCol w="1143000"/>
                <a:gridCol w="1280475"/>
              </a:tblGrid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MEN'S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onstantia" panose="02030602050306030303" pitchFamily="18" charset="0"/>
                        </a:rPr>
                        <a:t>Mem</a:t>
                      </a: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. #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onstantia" panose="02030602050306030303" pitchFamily="18" charset="0"/>
                        </a:rPr>
                        <a:t>Wgt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Joe Kelly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571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31 T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Paul Knorr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1199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30.72 T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Chris </a:t>
                      </a: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</a:rPr>
                        <a:t>Sippel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1421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30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Andy Richman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346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28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WOMEN'S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Barbara </a:t>
                      </a:r>
                      <a:r>
                        <a:rPr lang="en-US" sz="1600" dirty="0" err="1">
                          <a:effectLst/>
                          <a:latin typeface="Constantia" panose="02030602050306030303" pitchFamily="18" charset="0"/>
                        </a:rPr>
                        <a:t>Kehlenbeck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164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18.7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YOUTH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Matt </a:t>
                      </a:r>
                      <a:r>
                        <a:rPr lang="en-US" sz="1600" dirty="0" err="1">
                          <a:effectLst/>
                          <a:latin typeface="Constantia" panose="02030602050306030303" pitchFamily="18" charset="0"/>
                        </a:rPr>
                        <a:t>Malenovsky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587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22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Matt </a:t>
                      </a:r>
                      <a:r>
                        <a:rPr lang="en-US" sz="1600" dirty="0" err="1">
                          <a:effectLst/>
                          <a:latin typeface="Constantia" panose="02030602050306030303" pitchFamily="18" charset="0"/>
                        </a:rPr>
                        <a:t>Malenovsky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587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20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Matt </a:t>
                      </a:r>
                      <a:r>
                        <a:rPr lang="en-US" sz="1600" dirty="0" err="1">
                          <a:effectLst/>
                          <a:latin typeface="Constantia" panose="02030602050306030303" pitchFamily="18" charset="0"/>
                        </a:rPr>
                        <a:t>Malenovsky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587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16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CHILDREN'S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tantia" panose="02030602050306030303" pitchFamily="18" charset="0"/>
                        </a:rPr>
                        <a:t>Riley George</a:t>
                      </a:r>
                      <a:endParaRPr lang="en-US" sz="1600" dirty="0"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tantia" panose="02030602050306030303" pitchFamily="18" charset="0"/>
                        </a:rPr>
                        <a:t>447</a:t>
                      </a:r>
                      <a:endParaRPr lang="en-US" sz="1600" dirty="0"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12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</a:tbl>
          </a:graphicData>
        </a:graphic>
      </p:graphicFrame>
      <p:pic>
        <p:nvPicPr>
          <p:cNvPr id="9" name="Picture 2" descr="https://encrypted-tbn2.gstatic.com/images?q=tbn:ANd9GcTRGOXllQAhOJKqG4gw0u336SUHA-sU63OjiKw5gc0lg2GV7y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953000"/>
            <a:ext cx="3200400" cy="153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92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743200" cy="158262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KEN KARWICK CONTEST WINNERS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33400" y="4280049"/>
            <a:ext cx="2209800" cy="2179320"/>
          </a:xfrm>
        </p:spPr>
        <p:txBody>
          <a:bodyPr>
            <a:normAutofit/>
          </a:bodyPr>
          <a:lstStyle/>
          <a:p>
            <a:endParaRPr lang="en-US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BLUEFISH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473049726"/>
              </p:ext>
            </p:extLst>
          </p:nvPr>
        </p:nvGraphicFramePr>
        <p:xfrm>
          <a:off x="3505200" y="1447800"/>
          <a:ext cx="4618035" cy="3393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4560"/>
                <a:gridCol w="1143000"/>
                <a:gridCol w="1280475"/>
              </a:tblGrid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MEN'S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onstantia" panose="02030602050306030303" pitchFamily="18" charset="0"/>
                        </a:rPr>
                        <a:t>Mem</a:t>
                      </a: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. #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onstantia" panose="02030602050306030303" pitchFamily="18" charset="0"/>
                        </a:rPr>
                        <a:t>Wgt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Barry </a:t>
                      </a: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</a:rPr>
                        <a:t>Barone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2094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16.1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John </a:t>
                      </a: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</a:rPr>
                        <a:t>Citarella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1655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15.06 T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Tom </a:t>
                      </a: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</a:rPr>
                        <a:t>Kehlenbeck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163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14.9 T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Kevin Donahue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294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15 T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  <a:ea typeface="Calibri"/>
                          <a:cs typeface="Times New Roman"/>
                        </a:rPr>
                        <a:t>Bill Davison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1972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14.74 T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WOMEN'S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Barbara </a:t>
                      </a:r>
                      <a:r>
                        <a:rPr lang="en-US" sz="1600" dirty="0" err="1">
                          <a:effectLst/>
                          <a:latin typeface="Constantia" panose="02030602050306030303" pitchFamily="18" charset="0"/>
                        </a:rPr>
                        <a:t>Kehlenbeck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164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12.4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YOUTH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Matt </a:t>
                      </a:r>
                      <a:r>
                        <a:rPr lang="en-US" sz="1600" dirty="0" err="1">
                          <a:effectLst/>
                          <a:latin typeface="Constantia" panose="02030602050306030303" pitchFamily="18" charset="0"/>
                        </a:rPr>
                        <a:t>Malenovsky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587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7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CHILDREN'S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</a:tbl>
          </a:graphicData>
        </a:graphic>
      </p:graphicFrame>
      <p:pic>
        <p:nvPicPr>
          <p:cNvPr id="1026" name="Picture 2" descr="http://www.classicnatureprints.com/pr.Denton%20Fish/denton.bluefi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2819400" cy="200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30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KEN </a:t>
            </a:r>
            <a:r>
              <a:rPr lang="en-US" sz="4400" dirty="0"/>
              <a:t>KARWICK CONTEST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WEAKFISH</a:t>
            </a:r>
          </a:p>
          <a:p>
            <a:endParaRPr lang="en-US" dirty="0"/>
          </a:p>
        </p:txBody>
      </p:sp>
      <p:pic>
        <p:nvPicPr>
          <p:cNvPr id="3074" name="Picture 2" descr="https://encrypted-tbn1.gstatic.com/images?q=tbn:ANd9GcRF5kOfGdofz7w-UsrkFU33SY5olr2w2jXNPvMtN_ozks_-eU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383" y="4572000"/>
            <a:ext cx="4389117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214014"/>
              </p:ext>
            </p:extLst>
          </p:nvPr>
        </p:nvGraphicFramePr>
        <p:xfrm>
          <a:off x="304800" y="2667000"/>
          <a:ext cx="4618035" cy="226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4560"/>
                <a:gridCol w="1143000"/>
                <a:gridCol w="1280475"/>
              </a:tblGrid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MEN'S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onstantia" panose="02030602050306030303" pitchFamily="18" charset="0"/>
                        </a:rPr>
                        <a:t>Mem</a:t>
                      </a:r>
                      <a:r>
                        <a:rPr lang="en-US" sz="1600" dirty="0">
                          <a:effectLst/>
                          <a:latin typeface="Constantia" panose="02030602050306030303" pitchFamily="18" charset="0"/>
                        </a:rPr>
                        <a:t>. #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onstantia" panose="02030602050306030303" pitchFamily="18" charset="0"/>
                        </a:rPr>
                        <a:t>Wgt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Tom </a:t>
                      </a: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</a:rPr>
                        <a:t>Kehlenbeck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163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5.25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WOMEN'S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YOUTH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  <a:latin typeface="Constantia" panose="02030602050306030303" pitchFamily="18" charset="0"/>
                        </a:rPr>
                        <a:t>CHILDREN'S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</a:tr>
              <a:tr h="282786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nstantia" panose="02030602050306030303" pitchFamily="18" charset="0"/>
                      </a:endParaRPr>
                    </a:p>
                  </a:txBody>
                  <a:tcPr marL="92361" marR="923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nstantia" panose="020306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92361" marR="92361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86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DERBIES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48200" y="1447800"/>
            <a:ext cx="4038600" cy="3352800"/>
          </a:xfrm>
        </p:spPr>
        <p:txBody>
          <a:bodyPr/>
          <a:lstStyle/>
          <a:p>
            <a:r>
              <a:rPr lang="en-US" dirty="0" smtClean="0"/>
              <a:t>SOUTH SHORE DERBY</a:t>
            </a:r>
          </a:p>
          <a:p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sz="half" idx="2"/>
          </p:nvPr>
        </p:nvSpPr>
        <p:spPr>
          <a:xfrm>
            <a:off x="381000" y="3124200"/>
            <a:ext cx="4038600" cy="3185160"/>
          </a:xfrm>
        </p:spPr>
        <p:txBody>
          <a:bodyPr/>
          <a:lstStyle/>
          <a:p>
            <a:r>
              <a:rPr lang="en-US" dirty="0" smtClean="0"/>
              <a:t>MONTAUK DERBY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480951"/>
              </p:ext>
            </p:extLst>
          </p:nvPr>
        </p:nvGraphicFramePr>
        <p:xfrm>
          <a:off x="4800600" y="2057400"/>
          <a:ext cx="3657600" cy="243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5000"/>
                <a:gridCol w="838200"/>
                <a:gridCol w="914400"/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FFFF00"/>
                          </a:solidFill>
                          <a:effectLst/>
                        </a:rPr>
                        <a:t>Striped Bass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</a:rPr>
                        <a:t>Mem</a:t>
                      </a: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 #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</a:rPr>
                        <a:t>Wgt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Jeffrey</a:t>
                      </a:r>
                      <a:r>
                        <a:rPr lang="en-US" sz="1600" baseline="0" dirty="0" smtClean="0">
                          <a:effectLst/>
                        </a:rPr>
                        <a:t> Collins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1170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21.7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Matt </a:t>
                      </a:r>
                      <a:r>
                        <a:rPr lang="en-US" sz="1600" dirty="0" err="1" smtClean="0">
                          <a:effectLst/>
                        </a:rPr>
                        <a:t>Malenovsky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587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FFFF00"/>
                          </a:solidFill>
                          <a:effectLst/>
                        </a:rPr>
                        <a:t>Bluefish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Barry </a:t>
                      </a:r>
                      <a:r>
                        <a:rPr lang="en-US" sz="1600" dirty="0" err="1" smtClean="0">
                          <a:effectLst/>
                        </a:rPr>
                        <a:t>Barone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2094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16.1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Jeffrey Collins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1170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11.24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Bill Smith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457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680711"/>
              </p:ext>
            </p:extLst>
          </p:nvPr>
        </p:nvGraphicFramePr>
        <p:xfrm>
          <a:off x="457200" y="3657600"/>
          <a:ext cx="3657600" cy="243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5000"/>
                <a:gridCol w="838200"/>
                <a:gridCol w="914400"/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FFFF00"/>
                          </a:solidFill>
                          <a:effectLst/>
                        </a:rPr>
                        <a:t>Striped Bass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</a:rPr>
                        <a:t>Mem</a:t>
                      </a:r>
                      <a:r>
                        <a:rPr lang="en-US" sz="1600" dirty="0" smtClean="0">
                          <a:effectLst/>
                          <a:latin typeface="Constantia" panose="02030602050306030303" pitchFamily="18" charset="0"/>
                        </a:rPr>
                        <a:t> #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dirty="0" err="1" smtClean="0">
                          <a:effectLst/>
                          <a:latin typeface="Constantia" panose="02030602050306030303" pitchFamily="18" charset="0"/>
                        </a:rPr>
                        <a:t>Wgt</a:t>
                      </a:r>
                      <a:endParaRPr lang="en-US" sz="1600" dirty="0">
                        <a:effectLst/>
                        <a:latin typeface="Constantia" panose="02030602050306030303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Jeffrey</a:t>
                      </a:r>
                      <a:r>
                        <a:rPr lang="en-US" sz="1600" baseline="0" dirty="0" smtClean="0">
                          <a:effectLst/>
                        </a:rPr>
                        <a:t> Collins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1170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21.7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Matt </a:t>
                      </a:r>
                      <a:r>
                        <a:rPr lang="en-US" sz="1600" dirty="0" err="1" smtClean="0">
                          <a:effectLst/>
                        </a:rPr>
                        <a:t>Malenovsky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587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FFFF00"/>
                          </a:solidFill>
                          <a:effectLst/>
                        </a:rPr>
                        <a:t>Bluefish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Barry </a:t>
                      </a:r>
                      <a:r>
                        <a:rPr lang="en-US" sz="1600" dirty="0" err="1" smtClean="0">
                          <a:effectLst/>
                        </a:rPr>
                        <a:t>Barone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2094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16.1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Jeffrey Collins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1170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11.24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Bill Smith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457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pic>
        <p:nvPicPr>
          <p:cNvPr id="2050" name="Picture 2" descr="http://lighthouse-news.com/wp-content/uploads/2009/06/montauk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22352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triperonline.com/pictures/surf_fishing_11_10_01/nov10fishing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648200"/>
            <a:ext cx="2876550" cy="194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63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0352" y="762000"/>
            <a:ext cx="7772400" cy="1917192"/>
          </a:xfrm>
        </p:spPr>
        <p:txBody>
          <a:bodyPr/>
          <a:lstStyle/>
          <a:p>
            <a:r>
              <a:rPr lang="en-US" dirty="0" smtClean="0"/>
              <a:t>LARGEST RELEASED STRIPED BASS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33400" y="3352800"/>
            <a:ext cx="7772400" cy="1509712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Chris </a:t>
            </a:r>
            <a:r>
              <a:rPr lang="en-US" sz="2800" dirty="0" err="1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Sippel</a:t>
            </a:r>
            <a:r>
              <a:rPr lang="en-US" sz="28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	      </a:t>
            </a:r>
            <a:r>
              <a:rPr lang="en-US" sz="28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1421</a:t>
            </a:r>
            <a:r>
              <a:rPr lang="en-US" sz="28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		         </a:t>
            </a:r>
            <a:r>
              <a:rPr lang="en-US" sz="28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30</a:t>
            </a:r>
            <a:endParaRPr lang="en-US" sz="2800" dirty="0"/>
          </a:p>
        </p:txBody>
      </p:sp>
      <p:pic>
        <p:nvPicPr>
          <p:cNvPr id="2052" name="Picture 4" descr="http://njscuba.net/zzz_biology/striped_ba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270" y="4267200"/>
            <a:ext cx="416156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67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</TotalTime>
  <Words>439</Words>
  <Application>Microsoft Office PowerPoint</Application>
  <PresentationFormat>On-screen Show (4:3)</PresentationFormat>
  <Paragraphs>176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2013 FISHING CONTESTS</vt:lpstr>
      <vt:lpstr>THANK YOUS</vt:lpstr>
      <vt:lpstr>LIBBA CONTESTS</vt:lpstr>
      <vt:lpstr>2013 HIGHLIGHTS (AND LOWS)</vt:lpstr>
      <vt:lpstr>KEN KARWICK CONTEST WINNERS</vt:lpstr>
      <vt:lpstr>KEN KARWICK CONTEST WINNERS</vt:lpstr>
      <vt:lpstr>KEN KARWICK CONTEST</vt:lpstr>
      <vt:lpstr>THE DERBIES</vt:lpstr>
      <vt:lpstr>LARGEST RELEASED STRIPED BASS</vt:lpstr>
      <vt:lpstr>HIDDEN WEIGHT</vt:lpstr>
      <vt:lpstr>2014 LOU FARR MEMORIAL LIBBA MEMBERS CONTEST</vt:lpstr>
      <vt:lpstr>REMEMBER TO ENTER YOUR  FISH IN 2014!!!!!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FISHING CONTEST</dc:title>
  <dc:creator>Rick</dc:creator>
  <cp:lastModifiedBy>Rick</cp:lastModifiedBy>
  <cp:revision>23</cp:revision>
  <dcterms:created xsi:type="dcterms:W3CDTF">2013-03-03T02:32:50Z</dcterms:created>
  <dcterms:modified xsi:type="dcterms:W3CDTF">2014-03-09T01:58:05Z</dcterms:modified>
</cp:coreProperties>
</file>